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86A2C8-5A2B-4C6C-BA10-93226EE7C0BF}" type="datetimeFigureOut">
              <a:rPr lang="ru-RU" smtClean="0"/>
              <a:pPr/>
              <a:t>18.10.2012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7A70BC-1636-47B9-AB2C-E2761352399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86A2C8-5A2B-4C6C-BA10-93226EE7C0BF}" type="datetimeFigureOut">
              <a:rPr lang="ru-RU" smtClean="0"/>
              <a:pPr/>
              <a:t>18.10.2012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7A70BC-1636-47B9-AB2C-E276135239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86A2C8-5A2B-4C6C-BA10-93226EE7C0BF}" type="datetimeFigureOut">
              <a:rPr lang="ru-RU" smtClean="0"/>
              <a:pPr/>
              <a:t>18.10.2012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7A70BC-1636-47B9-AB2C-E2761352399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86A2C8-5A2B-4C6C-BA10-93226EE7C0BF}" type="datetimeFigureOut">
              <a:rPr lang="ru-RU" smtClean="0"/>
              <a:pPr/>
              <a:t>18.10.2012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7A70BC-1636-47B9-AB2C-E276135239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86A2C8-5A2B-4C6C-BA10-93226EE7C0BF}" type="datetimeFigureOut">
              <a:rPr lang="ru-RU" smtClean="0"/>
              <a:pPr/>
              <a:t>18.10.2012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7A70BC-1636-47B9-AB2C-E276135239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86A2C8-5A2B-4C6C-BA10-93226EE7C0BF}" type="datetimeFigureOut">
              <a:rPr lang="ru-RU" smtClean="0"/>
              <a:pPr/>
              <a:t>18.10.2012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7A70BC-1636-47B9-AB2C-E276135239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86A2C8-5A2B-4C6C-BA10-93226EE7C0BF}" type="datetimeFigureOut">
              <a:rPr lang="ru-RU" smtClean="0"/>
              <a:pPr/>
              <a:t>18.10.2012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7A70BC-1636-47B9-AB2C-E2761352399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86A2C8-5A2B-4C6C-BA10-93226EE7C0BF}" type="datetimeFigureOut">
              <a:rPr lang="ru-RU" smtClean="0"/>
              <a:pPr/>
              <a:t>18.10.2012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7A70BC-1636-47B9-AB2C-E276135239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86A2C8-5A2B-4C6C-BA10-93226EE7C0BF}" type="datetimeFigureOut">
              <a:rPr lang="ru-RU" smtClean="0"/>
              <a:pPr/>
              <a:t>18.10.2012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7A70BC-1636-47B9-AB2C-E2761352399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86A2C8-5A2B-4C6C-BA10-93226EE7C0BF}" type="datetimeFigureOut">
              <a:rPr lang="ru-RU" smtClean="0"/>
              <a:pPr/>
              <a:t>18.10.2012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7A70BC-1636-47B9-AB2C-E276135239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86A2C8-5A2B-4C6C-BA10-93226EE7C0BF}" type="datetimeFigureOut">
              <a:rPr lang="ru-RU" smtClean="0"/>
              <a:pPr/>
              <a:t>18.10.2012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7A70BC-1636-47B9-AB2C-E276135239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886A2C8-5A2B-4C6C-BA10-93226EE7C0BF}" type="datetimeFigureOut">
              <a:rPr lang="ru-RU" smtClean="0"/>
              <a:pPr/>
              <a:t>18.10.2012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D37A70BC-1636-47B9-AB2C-E2761352399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556792"/>
            <a:ext cx="7406640" cy="1472184"/>
          </a:xfrm>
        </p:spPr>
        <p:txBody>
          <a:bodyPr/>
          <a:lstStyle/>
          <a:p>
            <a:r>
              <a:rPr lang="kk-KZ" dirty="0" smtClean="0">
                <a:latin typeface="Palatino Linotype" pitchFamily="18" charset="0"/>
              </a:rPr>
              <a:t>        </a:t>
            </a:r>
            <a:r>
              <a:rPr lang="kk-KZ" dirty="0" smtClean="0">
                <a:latin typeface="Palatino Linotype" pitchFamily="18" charset="0"/>
                <a:cs typeface="Mongolian Baiti" pitchFamily="66" charset="0"/>
              </a:rPr>
              <a:t>Скарндық кенорындар</a:t>
            </a:r>
            <a:endParaRPr lang="ru-RU" dirty="0">
              <a:latin typeface="Palatino Linotype" pitchFamily="18" charset="0"/>
              <a:cs typeface="Mongolian Baiti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01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620688"/>
            <a:ext cx="7498080" cy="4800600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kk-KZ" b="1" dirty="0" smtClean="0">
                <a:latin typeface="Palatino Linotype" pitchFamily="18" charset="0"/>
              </a:rPr>
              <a:t>Скарн – метасоматоздық жолмен карбонат, кейде силикат таужаныс арасындағы интрузивтердің жапсарлық белдемінде жаралған карбонат-силикат </a:t>
            </a:r>
            <a:r>
              <a:rPr lang="kk-KZ" sz="2800" b="1" dirty="0" smtClean="0">
                <a:latin typeface="Palatino Linotype" pitchFamily="18" charset="0"/>
              </a:rPr>
              <a:t>құ</a:t>
            </a:r>
            <a:r>
              <a:rPr lang="kk-KZ" b="1" dirty="0" smtClean="0">
                <a:latin typeface="Palatino Linotype" pitchFamily="18" charset="0"/>
              </a:rPr>
              <a:t>рамды таужыныс. Құрамында саны мен сапасы өнеркәсіптік талаптарға сай келетін, құнды минералдық шикізат бар скарндар өзі аттас – скарндық немесе жапсарлық метасоматоздық пайдалы қазба кенорындары деп аталады.</a:t>
            </a:r>
            <a:endParaRPr lang="ru-RU" b="1" dirty="0"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798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428604"/>
            <a:ext cx="7498080" cy="6072230"/>
          </a:xfrm>
        </p:spPr>
        <p:txBody>
          <a:bodyPr>
            <a:normAutofit/>
          </a:bodyPr>
          <a:lstStyle/>
          <a:p>
            <a:pPr algn="just"/>
            <a:r>
              <a:rPr lang="kk-KZ" dirty="0" smtClean="0"/>
              <a:t>Интрузивтердің өзгеріске ұшыраған аумағындағы бөліктеріндегілер – </a:t>
            </a:r>
            <a:r>
              <a:rPr lang="kk-KZ" dirty="0" smtClean="0">
                <a:solidFill>
                  <a:srgbClr val="FF0000"/>
                </a:solidFill>
              </a:rPr>
              <a:t>эндоскарндар</a:t>
            </a:r>
            <a:r>
              <a:rPr lang="kk-KZ" dirty="0" smtClean="0"/>
              <a:t>, ал сайыстырушы таужыныстарда орналасқандар – </a:t>
            </a:r>
            <a:r>
              <a:rPr lang="kk-KZ" dirty="0" smtClean="0">
                <a:solidFill>
                  <a:srgbClr val="FF0000"/>
                </a:solidFill>
              </a:rPr>
              <a:t>экзоскарндар</a:t>
            </a:r>
            <a:r>
              <a:rPr lang="kk-KZ" dirty="0" smtClean="0"/>
              <a:t> деп бөлінеді. Мұндай таужыныстардың көпшілігі интрузивтердің жапсарлы бойында орналасқандықтан, экоскарндарға жатады. </a:t>
            </a:r>
          </a:p>
        </p:txBody>
      </p:sp>
    </p:spTree>
    <p:extLst>
      <p:ext uri="{BB962C8B-B14F-4D97-AF65-F5344CB8AC3E}">
        <p14:creationId xmlns:p14="http://schemas.microsoft.com/office/powerpoint/2010/main" xmlns="" val="370054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332656"/>
            <a:ext cx="7498080" cy="591574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kk-KZ" dirty="0" smtClean="0"/>
              <a:t>Ең қарқынды скарнжаралу орташа құрамды ( гранодиорит, кварцты диорит, монцианит) интрузиялардыңжапсарында және орташа тереңдіктерінде жүреді</a:t>
            </a:r>
            <a:r>
              <a:rPr lang="kk-KZ" dirty="0" smtClean="0"/>
              <a:t>.</a:t>
            </a:r>
          </a:p>
          <a:p>
            <a:pPr algn="just"/>
            <a:r>
              <a:rPr lang="kk-KZ" dirty="0" smtClean="0"/>
              <a:t> </a:t>
            </a:r>
            <a:r>
              <a:rPr lang="kk-KZ" dirty="0" smtClean="0"/>
              <a:t>Скарндық кенорындар қалыптасуына интрузиялардың жайпак жапсары, тектоникалық бұзылыстар, олардың сыртқы және ішкі жапсарларындағы қарқынды жарықшақталған белдемдер, сыйыстырушы таужыныс құрамының карбонаттылығы (әктас, доломит пен мергель) қолайлы факторлар болып табылады.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878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0"/>
            <a:ext cx="7498080" cy="6408712"/>
          </a:xfrm>
        </p:spPr>
        <p:txBody>
          <a:bodyPr>
            <a:normAutofit/>
          </a:bodyPr>
          <a:lstStyle/>
          <a:p>
            <a:pPr algn="just"/>
            <a:r>
              <a:rPr lang="kk-KZ" dirty="0" smtClean="0"/>
              <a:t>Морфологиясы </a:t>
            </a:r>
            <a:r>
              <a:rPr lang="kk-KZ" dirty="0" smtClean="0"/>
              <a:t>бойынша скарн  жатындары мынадай типтерге бөлінеді: қабатты және қабат тәрізді, линза тәрізді, шток, құбыр, желі мен желі тәрізді, ұя, құрделі тарамдалған денелер. Скарндардың ұя тәрізді денелері кейде көлденеңінде бірнеше м-ден асады, құбыр тәрізді және желілі денелер 1-1,5 км-ге дейін созылуы мүмкін, қабат тәрізділердің қалыңдығы 100-150 м, ұзындығы 2-2,5 км болады.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0831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692696"/>
            <a:ext cx="7498080" cy="4800600"/>
          </a:xfrm>
        </p:spPr>
        <p:txBody>
          <a:bodyPr>
            <a:normAutofit lnSpcReduction="10000"/>
          </a:bodyPr>
          <a:lstStyle/>
          <a:p>
            <a:pPr algn="just"/>
            <a:r>
              <a:rPr lang="kk-KZ" dirty="0" smtClean="0"/>
              <a:t>Скарндар интрузияларды </a:t>
            </a:r>
            <a:r>
              <a:rPr lang="kk-KZ" dirty="0" smtClean="0"/>
              <a:t>сыйыстырушы </a:t>
            </a:r>
            <a:r>
              <a:rPr lang="kk-KZ" dirty="0" smtClean="0"/>
              <a:t>таужыныстардың құрамына байланысты әкті және магнезийлі (кейде сонымен қатар силикат скарн) түрлерге бөлінеді</a:t>
            </a:r>
            <a:r>
              <a:rPr lang="kk-KZ" dirty="0" smtClean="0"/>
              <a:t>.</a:t>
            </a:r>
          </a:p>
          <a:p>
            <a:pPr algn="just"/>
            <a:r>
              <a:rPr lang="kk-KZ" dirty="0" smtClean="0"/>
              <a:t> Әкті скарндар әктастарды алмастыру арқылы қалыптасады. Олардың басты минералдарына </a:t>
            </a:r>
            <a:r>
              <a:rPr lang="kk-KZ" dirty="0" smtClean="0"/>
              <a:t>анартас (</a:t>
            </a:r>
            <a:r>
              <a:rPr lang="kk-KZ" dirty="0" smtClean="0"/>
              <a:t>гроссуляр-андратит қатары) пен пироксен (диопсид-геденбергит қатары)жатады.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70895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0100" y="188640"/>
            <a:ext cx="7933588" cy="6059760"/>
          </a:xfrm>
        </p:spPr>
        <p:txBody>
          <a:bodyPr>
            <a:normAutofit/>
          </a:bodyPr>
          <a:lstStyle/>
          <a:p>
            <a:r>
              <a:rPr lang="kk-KZ" dirty="0" smtClean="0"/>
              <a:t>Әкті </a:t>
            </a:r>
            <a:r>
              <a:rPr lang="kk-KZ" dirty="0" smtClean="0"/>
              <a:t>скарн құрамында маңызды орынды везувиан, волластонит, амфибол, эпидот, магнетит, кварц, карбонаттар иемденуі мүмкін. </a:t>
            </a:r>
            <a:endParaRPr lang="kk-KZ" dirty="0" smtClean="0"/>
          </a:p>
          <a:p>
            <a:pPr algn="just"/>
            <a:r>
              <a:rPr lang="kk-KZ" dirty="0" smtClean="0"/>
              <a:t>Скарндық  </a:t>
            </a:r>
            <a:r>
              <a:rPr lang="kk-KZ" dirty="0" smtClean="0"/>
              <a:t>жатындарда көбінесе белдемдік құрылыс байқалады, ол түпнұсқа интрузиядан алыстаған сайын жоғары температуралық минералдар ассоциациясының төмендеу температуралықтармен  белгілі бір заңдылық бойынша алмасуы арқылы бөлінеді.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0311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500042"/>
            <a:ext cx="7498080" cy="5748358"/>
          </a:xfrm>
        </p:spPr>
        <p:txBody>
          <a:bodyPr/>
          <a:lstStyle/>
          <a:p>
            <a:pPr algn="just"/>
            <a:r>
              <a:rPr lang="kk-KZ" dirty="0" smtClean="0"/>
              <a:t>Әкті </a:t>
            </a:r>
            <a:r>
              <a:rPr lang="kk-KZ" sz="3600" dirty="0" smtClean="0"/>
              <a:t>скарндар хром, сүрме мен сынаптан басқа барлық металдардың, сонымен қатар көптеген бейметалл пайдалы қазбаның өнеркәсіптік кенорындарын сыйыстсрады.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47891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548680"/>
            <a:ext cx="7498080" cy="569972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kk-KZ" dirty="0" smtClean="0">
                <a:solidFill>
                  <a:srgbClr val="FF0000"/>
                </a:solidFill>
              </a:rPr>
              <a:t>Магнетит және кобальт-магнетит </a:t>
            </a:r>
            <a:r>
              <a:rPr lang="kk-KZ" dirty="0" smtClean="0">
                <a:solidFill>
                  <a:srgbClr val="FF0000"/>
                </a:solidFill>
              </a:rPr>
              <a:t>кенорындары</a:t>
            </a:r>
          </a:p>
          <a:p>
            <a:pPr algn="just"/>
            <a:r>
              <a:rPr lang="kk-KZ" dirty="0" smtClean="0">
                <a:solidFill>
                  <a:srgbClr val="FF0000"/>
                </a:solidFill>
              </a:rPr>
              <a:t> </a:t>
            </a:r>
            <a:r>
              <a:rPr lang="kk-KZ" dirty="0" smtClean="0"/>
              <a:t>шағын тереңдіктердегі қышқылдау гранитоидпен және сиенитпен байланысты. </a:t>
            </a:r>
            <a:endParaRPr lang="kk-KZ" dirty="0" smtClean="0"/>
          </a:p>
          <a:p>
            <a:pPr algn="just"/>
            <a:r>
              <a:rPr lang="kk-KZ" dirty="0" smtClean="0"/>
              <a:t>Руда </a:t>
            </a:r>
            <a:r>
              <a:rPr lang="kk-KZ" dirty="0" smtClean="0"/>
              <a:t>денелері карбонат, кейде силикат таужыныста (эффузивтер, интрузивтер, туф пен тақтатастар арасында) орналасады. </a:t>
            </a:r>
            <a:endParaRPr lang="kk-KZ" dirty="0" smtClean="0"/>
          </a:p>
          <a:p>
            <a:pPr algn="just"/>
            <a:r>
              <a:rPr lang="kk-KZ" dirty="0" smtClean="0"/>
              <a:t>Денелердің </a:t>
            </a:r>
            <a:r>
              <a:rPr lang="kk-KZ" dirty="0" smtClean="0"/>
              <a:t>пішіні – қабаттар, шток тәрізді және бұрыс бұтақталған. Жатындар ұзындығы бірнеше км-ге созылып, қалындығы бірнеше м болады.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0180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260648"/>
            <a:ext cx="7498080" cy="5987752"/>
          </a:xfrm>
        </p:spPr>
        <p:txBody>
          <a:bodyPr>
            <a:normAutofit/>
          </a:bodyPr>
          <a:lstStyle/>
          <a:p>
            <a:pPr algn="just"/>
            <a:r>
              <a:rPr lang="kk-KZ" dirty="0" smtClean="0"/>
              <a:t>Басты руда минералдар магнетит, гематит, пирит, кобальтин, пирротин болса, бейрудалылары – пироксен мен анартас. </a:t>
            </a:r>
            <a:endParaRPr lang="kk-KZ" dirty="0" smtClean="0"/>
          </a:p>
          <a:p>
            <a:pPr algn="just"/>
            <a:r>
              <a:rPr lang="kk-KZ" dirty="0" smtClean="0"/>
              <a:t>Кенорындар : </a:t>
            </a:r>
            <a:r>
              <a:rPr lang="kk-KZ" dirty="0" smtClean="0"/>
              <a:t>Қазақстан</a:t>
            </a:r>
            <a:r>
              <a:rPr lang="en-US" dirty="0" smtClean="0"/>
              <a:t>(</a:t>
            </a:r>
            <a:r>
              <a:rPr lang="kk-KZ" dirty="0" smtClean="0"/>
              <a:t>Соколов-Сарыбай, Қашар және т.б.</a:t>
            </a:r>
            <a:r>
              <a:rPr lang="en-US" dirty="0" smtClean="0"/>
              <a:t>)</a:t>
            </a:r>
            <a:r>
              <a:rPr lang="kk-KZ" dirty="0" smtClean="0"/>
              <a:t> , </a:t>
            </a:r>
            <a:r>
              <a:rPr lang="kk-KZ" dirty="0" smtClean="0"/>
              <a:t>Орал </a:t>
            </a:r>
            <a:r>
              <a:rPr lang="en-US" dirty="0" smtClean="0"/>
              <a:t>(</a:t>
            </a:r>
            <a:r>
              <a:rPr lang="kk-KZ" dirty="0" smtClean="0"/>
              <a:t>Высокогорное, Гороблагодать</a:t>
            </a:r>
            <a:r>
              <a:rPr lang="en-US" dirty="0" smtClean="0"/>
              <a:t>)</a:t>
            </a:r>
            <a:r>
              <a:rPr lang="kk-KZ" dirty="0" smtClean="0"/>
              <a:t>, Закавказье </a:t>
            </a:r>
            <a:r>
              <a:rPr lang="en-US" dirty="0" smtClean="0"/>
              <a:t>(</a:t>
            </a:r>
            <a:r>
              <a:rPr lang="kk-KZ" dirty="0" smtClean="0"/>
              <a:t>Дашкесан</a:t>
            </a:r>
            <a:r>
              <a:rPr lang="en-US" dirty="0" smtClean="0"/>
              <a:t>)</a:t>
            </a:r>
            <a:r>
              <a:rPr lang="kk-KZ" dirty="0" smtClean="0"/>
              <a:t>, Батыс Сібір</a:t>
            </a:r>
            <a:r>
              <a:rPr lang="en-US" dirty="0" smtClean="0"/>
              <a:t>(</a:t>
            </a:r>
            <a:r>
              <a:rPr lang="ru-RU" dirty="0"/>
              <a:t>Т</a:t>
            </a:r>
            <a:r>
              <a:rPr lang="kk-KZ" dirty="0" smtClean="0"/>
              <a:t>аштагол, Абакан, Шерегеш)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5358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332656"/>
            <a:ext cx="7498080" cy="5915744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 err="1"/>
              <a:t>Скарновые</a:t>
            </a:r>
            <a:r>
              <a:rPr lang="ru-RU" dirty="0"/>
              <a:t> месторождения, или скарны, образуются в зонах контакта гранитов с мраморами. Они залегают либо в виде полиминеральных реакционных контактовых </a:t>
            </a:r>
            <a:r>
              <a:rPr lang="ru-RU" dirty="0" err="1"/>
              <a:t>кайм</a:t>
            </a:r>
            <a:r>
              <a:rPr lang="ru-RU" dirty="0"/>
              <a:t> разной мощности (от 1 — 2 см до сотен метров), либо в виде бесформенных залежей и жил, вблизи контакта в граните или в мраморе . Скарны состоят из специфических минералов — силикатов </a:t>
            </a:r>
            <a:r>
              <a:rPr lang="ru-RU" dirty="0" smtClean="0"/>
              <a:t>(</a:t>
            </a:r>
            <a:r>
              <a:rPr lang="ru-RU" dirty="0"/>
              <a:t>гранатов, </a:t>
            </a:r>
            <a:r>
              <a:rPr lang="ru-RU" dirty="0" smtClean="0"/>
              <a:t>пироксенов</a:t>
            </a:r>
            <a:r>
              <a:rPr lang="ru-RU" dirty="0"/>
              <a:t>, везувиана, эпидота, </a:t>
            </a:r>
            <a:r>
              <a:rPr lang="ru-RU" dirty="0" err="1" smtClean="0"/>
              <a:t>волластонита</a:t>
            </a:r>
            <a:r>
              <a:rPr lang="ru-RU" dirty="0"/>
              <a:t>) и сложного алюмосиликата Ка и </a:t>
            </a:r>
            <a:r>
              <a:rPr lang="ru-RU" dirty="0" err="1"/>
              <a:t>Са</a:t>
            </a:r>
            <a:r>
              <a:rPr lang="ru-RU" dirty="0"/>
              <a:t> (скаполита) . Скарны являются метасоматическими породами. Они образуются на глубине около 3 — 7 км под действием горячих гидротермальных растворов. Эти растворы поднимаются вдоль контакта из глубинных частей еще кристаллизующегося очага гранитной магмы.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6924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8662" y="214290"/>
            <a:ext cx="5518431" cy="5400600"/>
          </a:xfrm>
        </p:spPr>
      </p:pic>
      <p:sp>
        <p:nvSpPr>
          <p:cNvPr id="5" name="Прямоугольник 4"/>
          <p:cNvSpPr/>
          <p:nvPr/>
        </p:nvSpPr>
        <p:spPr>
          <a:xfrm>
            <a:off x="5832140" y="548680"/>
            <a:ext cx="298833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Схема </a:t>
            </a:r>
            <a:r>
              <a:rPr lang="ru-RU" sz="2800" dirty="0" smtClean="0"/>
              <a:t>геологического </a:t>
            </a:r>
            <a:r>
              <a:rPr lang="ru-RU" sz="2800" dirty="0"/>
              <a:t>залегания скарнов (точки).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634046" y="5877272"/>
            <a:ext cx="66438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/>
              <a:t>Стрелками указано движение растворов. </a:t>
            </a:r>
          </a:p>
        </p:txBody>
      </p:sp>
    </p:spTree>
    <p:extLst>
      <p:ext uri="{BB962C8B-B14F-4D97-AF65-F5344CB8AC3E}">
        <p14:creationId xmlns:p14="http://schemas.microsoft.com/office/powerpoint/2010/main" xmlns="" val="412501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249</TotalTime>
  <Words>536</Words>
  <Application>Microsoft Office PowerPoint</Application>
  <PresentationFormat>Экран (4:3)</PresentationFormat>
  <Paragraphs>20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Солнцестояние</vt:lpstr>
      <vt:lpstr>        Скарндық кенорындар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Скарндық кенорындар</dc:title>
  <dc:creator>труляля</dc:creator>
  <cp:lastModifiedBy>Админ</cp:lastModifiedBy>
  <cp:revision>19</cp:revision>
  <dcterms:created xsi:type="dcterms:W3CDTF">2012-09-19T12:39:41Z</dcterms:created>
  <dcterms:modified xsi:type="dcterms:W3CDTF">2012-10-17T18:53:31Z</dcterms:modified>
</cp:coreProperties>
</file>